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99" r:id="rId2"/>
    <p:sldId id="332" r:id="rId3"/>
    <p:sldId id="338" r:id="rId4"/>
    <p:sldId id="333" r:id="rId5"/>
    <p:sldId id="334" r:id="rId6"/>
    <p:sldId id="331" r:id="rId7"/>
    <p:sldId id="336" r:id="rId8"/>
    <p:sldId id="337" r:id="rId9"/>
    <p:sldId id="335" r:id="rId10"/>
    <p:sldId id="300" r:id="rId11"/>
    <p:sldId id="302" r:id="rId12"/>
    <p:sldId id="322" r:id="rId13"/>
    <p:sldId id="301" r:id="rId14"/>
    <p:sldId id="298" r:id="rId15"/>
    <p:sldId id="303" r:id="rId16"/>
    <p:sldId id="326" r:id="rId17"/>
    <p:sldId id="304" r:id="rId18"/>
    <p:sldId id="321" r:id="rId19"/>
    <p:sldId id="339" r:id="rId20"/>
    <p:sldId id="340" r:id="rId21"/>
    <p:sldId id="341" r:id="rId22"/>
    <p:sldId id="327" r:id="rId23"/>
    <p:sldId id="323" r:id="rId24"/>
    <p:sldId id="320" r:id="rId25"/>
    <p:sldId id="319" r:id="rId26"/>
    <p:sldId id="315" r:id="rId27"/>
    <p:sldId id="325" r:id="rId28"/>
    <p:sldId id="324" r:id="rId29"/>
    <p:sldId id="318" r:id="rId30"/>
    <p:sldId id="317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30" r:id="rId4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596"/>
    <p:restoredTop sz="86401"/>
  </p:normalViewPr>
  <p:slideViewPr>
    <p:cSldViewPr snapToGrid="0" snapToObjects="1">
      <p:cViewPr varScale="1">
        <p:scale>
          <a:sx n="104" d="100"/>
          <a:sy n="104" d="100"/>
        </p:scale>
        <p:origin x="208" y="296"/>
      </p:cViewPr>
      <p:guideLst/>
    </p:cSldViewPr>
  </p:slideViewPr>
  <p:outlineViewPr>
    <p:cViewPr>
      <p:scale>
        <a:sx n="33" d="100"/>
        <a:sy n="33" d="100"/>
      </p:scale>
      <p:origin x="0" y="-121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20.04.2020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dirty="0"/>
              <a:t>Jesień </a:t>
            </a:r>
            <a:r>
              <a:rPr lang="pl-PL" dirty="0" smtClean="0"/>
              <a:t>2018  - Zebranie </a:t>
            </a:r>
            <a:r>
              <a:rPr lang="pl-PL" dirty="0"/>
              <a:t>obrazków i przemyśleń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 smtClean="0"/>
              <a:t>Czerwiec 2019 </a:t>
            </a:r>
            <a:r>
              <a:rPr lang="mr-IN" dirty="0" smtClean="0"/>
              <a:t>–</a:t>
            </a:r>
            <a:r>
              <a:rPr lang="pl-PL" dirty="0" smtClean="0"/>
              <a:t> dalsza praca </a:t>
            </a:r>
            <a:endParaRPr lang="pl-PL" dirty="0"/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 smtClean="0"/>
              <a:t>wojtek@pp.org.pl</a:t>
            </a:r>
            <a:endParaRPr lang="pl-PL" dirty="0" smtClean="0"/>
          </a:p>
          <a:p>
            <a:pPr algn="r"/>
            <a:r>
              <a:rPr lang="pl-PL" dirty="0" smtClean="0"/>
              <a:t>http://</a:t>
            </a:r>
            <a:r>
              <a:rPr lang="pl-PL" dirty="0" err="1" smtClean="0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</a:t>
            </a:r>
            <a:r>
              <a:rPr lang="pl-PL" dirty="0" smtClean="0"/>
              <a:t>tezy </a:t>
            </a:r>
            <a:r>
              <a:rPr lang="pl-PL" dirty="0"/>
              <a:t>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8892721" y="-202034"/>
            <a:ext cx="2714228" cy="2459877"/>
            <a:chOff x="1382943" y="2508664"/>
            <a:chExt cx="3837095" cy="3477520"/>
          </a:xfrm>
        </p:grpSpPr>
        <p:sp>
          <p:nvSpPr>
            <p:cNvPr id="8" name="Owal 7"/>
            <p:cNvSpPr/>
            <p:nvPr/>
          </p:nvSpPr>
          <p:spPr>
            <a:xfrm>
              <a:off x="2321177" y="3184044"/>
              <a:ext cx="2898861" cy="2126764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  <a:softEdge rad="622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349692">
              <a:off x="1382943" y="2508664"/>
              <a:ext cx="3601878" cy="3477520"/>
            </a:xfrm>
            <a:prstGeom prst="cube">
              <a:avLst>
                <a:gd name="adj" fmla="val 55231"/>
              </a:avLst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  <a:softEdge rad="469900"/>
            </a:effectLst>
            <a:extLst/>
          </p:spPr>
          <p:txBody>
            <a:bodyPr wrap="none" anchor="ctr"/>
            <a:lstStyle/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Panteizm i </a:t>
            </a:r>
            <a:r>
              <a:rPr lang="pl-PL" dirty="0"/>
              <a:t>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1625918" y="2770644"/>
            <a:ext cx="2718896" cy="34841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275702">
            <a:off x="702786" y="2499372"/>
            <a:ext cx="4100543" cy="4011763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Owal 10"/>
          <p:cNvSpPr/>
          <p:nvPr/>
        </p:nvSpPr>
        <p:spPr>
          <a:xfrm>
            <a:off x="8070040" y="1944808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2" name="PoleTekstowe 11"/>
          <p:cNvSpPr txBox="1"/>
          <p:nvPr/>
        </p:nvSpPr>
        <p:spPr>
          <a:xfrm>
            <a:off x="8605970" y="2315165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198452" y="3487502"/>
            <a:ext cx="3171838" cy="294656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117543" y="4108500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smtClean="0">
                <a:solidFill>
                  <a:srgbClr val="A9920F"/>
                </a:solidFill>
              </a:rPr>
              <a:t>_</a:t>
            </a:r>
            <a:r>
              <a:rPr lang="pl-PL" sz="3600" b="1" i="1" dirty="0" err="1" smtClean="0">
                <a:solidFill>
                  <a:srgbClr val="A9920F"/>
                </a:solidFill>
              </a:rPr>
              <a:t>boo</a:t>
            </a:r>
            <a:r>
              <a:rPr lang="pl-PL" sz="3600" b="1" i="1" dirty="0" err="1" smtClean="0">
                <a:solidFill>
                  <a:srgbClr val="FF0000"/>
                </a:solidFill>
              </a:rPr>
              <a:t>oo</a:t>
            </a:r>
            <a:r>
              <a:rPr lang="pl-PL" sz="3600" b="1" i="1" dirty="0" err="1" smtClean="0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Łamanie praw logiki uniemożliwia opisanie świata </a:t>
            </a:r>
            <a:r>
              <a:rPr lang="pl-PL" sz="2400" smtClean="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462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KFC, 19 czerwca 2019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smtClean="0"/>
              <a:t>Panteizm </a:t>
            </a:r>
            <a:r>
              <a:rPr lang="pl-PL" dirty="0" smtClean="0"/>
              <a:t>i </a:t>
            </a:r>
            <a:r>
              <a:rPr lang="pl-PL" dirty="0"/>
              <a:t>ateizm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2321177" y="3184044"/>
            <a:ext cx="2898861" cy="2126764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349692">
            <a:off x="1166396" y="2375936"/>
            <a:ext cx="4033310" cy="3894055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358798" y="3795335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 smtClean="0">
                <a:solidFill>
                  <a:srgbClr val="A9920F"/>
                </a:solidFill>
              </a:rPr>
              <a:t>boo</a:t>
            </a:r>
            <a:r>
              <a:rPr lang="pl-PL" sz="3600" b="1" i="1" dirty="0" err="1" smtClean="0">
                <a:solidFill>
                  <a:srgbClr val="FF0000"/>
                </a:solidFill>
              </a:rPr>
              <a:t>oo</a:t>
            </a:r>
            <a:r>
              <a:rPr lang="pl-PL" sz="3600" b="1" i="1" dirty="0" err="1" smtClean="0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Zaokrąglony prostokąt 15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Łamanie praw logiki uniemożliwia opisanie świata </a:t>
            </a:r>
            <a:r>
              <a:rPr lang="pl-PL" sz="2400" smtClean="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43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dirty="0" smtClean="0"/>
              <a:t>Panteizm trudno porównywać z czymkolwiek</a:t>
            </a:r>
            <a:endParaRPr lang="pl-PL" dirty="0"/>
          </a:p>
        </p:txBody>
      </p:sp>
      <p:sp>
        <p:nvSpPr>
          <p:cNvPr id="8" name="Owal 7"/>
          <p:cNvSpPr/>
          <p:nvPr/>
        </p:nvSpPr>
        <p:spPr>
          <a:xfrm rot="797628">
            <a:off x="4849505" y="3245694"/>
            <a:ext cx="3182279" cy="22254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47320">
            <a:off x="3702788" y="2454022"/>
            <a:ext cx="4427641" cy="4074781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1564341">
            <a:off x="4879418" y="3905937"/>
            <a:ext cx="2823234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 smtClean="0">
                <a:solidFill>
                  <a:srgbClr val="A9920F"/>
                </a:solidFill>
              </a:rPr>
              <a:t>boo</a:t>
            </a:r>
            <a:r>
              <a:rPr lang="pl-PL" sz="3600" b="1" i="1" dirty="0" err="1" smtClean="0">
                <a:solidFill>
                  <a:srgbClr val="FF0000"/>
                </a:solidFill>
              </a:rPr>
              <a:t>oo</a:t>
            </a:r>
            <a:r>
              <a:rPr lang="pl-PL" sz="3600" b="1" i="1" dirty="0" err="1" smtClean="0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7797114" y="5807220"/>
            <a:ext cx="391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7030A0"/>
                </a:solidFill>
              </a:rPr>
              <a:t>Bóg jest wszystkim i wszystko jest Bogiem ale nie próbuj tego zrozumieć.</a:t>
            </a:r>
            <a:endParaRPr lang="pl-PL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6255327" y="1658730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lewo i prawo 10"/>
          <p:cNvSpPr/>
          <p:nvPr/>
        </p:nvSpPr>
        <p:spPr>
          <a:xfrm>
            <a:off x="5028386" y="5313769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</a:t>
            </a:r>
            <a:r>
              <a:rPr lang="pl-PL" dirty="0" smtClean="0"/>
              <a:t>Judaizm</a:t>
            </a:r>
            <a:r>
              <a:rPr lang="pl-PL" dirty="0"/>
              <a:t>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</a:t>
            </a:r>
            <a:r>
              <a:rPr lang="pl-PL" dirty="0" smtClean="0"/>
              <a:t>?</a:t>
            </a:r>
          </a:p>
          <a:p>
            <a:pPr lvl="1"/>
            <a:r>
              <a:rPr lang="pl-PL" dirty="0" smtClean="0"/>
              <a:t>Ponoć buddyzm, ale to trudno wykazać z uwagi na jego panteizm.</a:t>
            </a:r>
          </a:p>
          <a:p>
            <a:pPr lvl="1"/>
            <a:r>
              <a:rPr lang="pl-PL" dirty="0" smtClean="0"/>
              <a:t>Ceremoniał świecki państw zachodnich.</a:t>
            </a:r>
            <a:endParaRPr lang="pl-PL" dirty="0"/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Trzy podejścia wyznawców 3 światopoglądów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</a:t>
            </a:r>
            <a:r>
              <a:rPr lang="pl-PL" dirty="0" smtClean="0"/>
              <a:t>wszechświat.</a:t>
            </a:r>
          </a:p>
          <a:p>
            <a:pPr lvl="1"/>
            <a:r>
              <a:rPr lang="pl-PL" b="1" dirty="0" smtClean="0"/>
              <a:t>Wierzy</a:t>
            </a:r>
            <a:r>
              <a:rPr lang="pl-PL" dirty="0" smtClean="0"/>
              <a:t> </a:t>
            </a:r>
            <a:r>
              <a:rPr lang="mr-IN" dirty="0" smtClean="0"/>
              <a:t>–</a:t>
            </a:r>
            <a:r>
              <a:rPr lang="pl-PL" dirty="0" smtClean="0"/>
              <a:t> ma pierwotny system założeń.</a:t>
            </a:r>
            <a:endParaRPr lang="pl-PL" b="1" dirty="0" smtClean="0"/>
          </a:p>
          <a:p>
            <a:pPr lvl="1"/>
            <a:r>
              <a:rPr lang="pl-PL" b="1" dirty="0" smtClean="0"/>
              <a:t>Myśli</a:t>
            </a:r>
            <a:r>
              <a:rPr lang="pl-PL" dirty="0" smtClean="0"/>
              <a:t> (krytyka i kreacja).</a:t>
            </a:r>
            <a:endParaRPr lang="pl-PL" dirty="0"/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</a:t>
            </a:r>
            <a:r>
              <a:rPr lang="pl-PL" dirty="0" smtClean="0"/>
              <a:t>w Boga </a:t>
            </a:r>
            <a:r>
              <a:rPr lang="mr-IN" dirty="0" smtClean="0"/>
              <a:t>–</a:t>
            </a:r>
            <a:r>
              <a:rPr lang="pl-PL" dirty="0" smtClean="0"/>
              <a:t> </a:t>
            </a:r>
            <a:r>
              <a:rPr lang="pl-PL" dirty="0"/>
              <a:t>ma pierwotny system założeń</a:t>
            </a:r>
            <a:r>
              <a:rPr lang="pl-PL" dirty="0" smtClean="0"/>
              <a:t>.</a:t>
            </a:r>
            <a:endParaRPr lang="pl-PL" b="1" dirty="0" smtClean="0"/>
          </a:p>
          <a:p>
            <a:pPr lvl="1"/>
            <a:r>
              <a:rPr lang="pl-PL" b="1" dirty="0" smtClean="0"/>
              <a:t>Szuka</a:t>
            </a:r>
            <a:r>
              <a:rPr lang="pl-PL" dirty="0" smtClean="0"/>
              <a:t> </a:t>
            </a:r>
            <a:r>
              <a:rPr lang="pl-PL" dirty="0"/>
              <a:t>objawienia się </a:t>
            </a:r>
            <a:r>
              <a:rPr lang="pl-PL" dirty="0" smtClean="0"/>
              <a:t>Boga.</a:t>
            </a:r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Notatki </a:t>
            </a:r>
            <a:r>
              <a:rPr lang="pl-PL" dirty="0" smtClean="0"/>
              <a:t>robocze z przed wielu lat (2005?). Do wykorzystania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Teza:</a:t>
            </a:r>
            <a:br>
              <a:rPr lang="pl-PL" dirty="0" smtClean="0"/>
            </a:br>
            <a:r>
              <a:rPr lang="pl-PL" dirty="0" smtClean="0"/>
              <a:t>	</a:t>
            </a:r>
            <a:r>
              <a:rPr lang="pl-PL" sz="5400" dirty="0" smtClean="0"/>
              <a:t>Dla </a:t>
            </a:r>
            <a:r>
              <a:rPr lang="pl-PL" sz="5400" dirty="0"/>
              <a:t>Boga nie jest ważne co robisz, ważne jest kim jesteś</a:t>
            </a:r>
            <a:r>
              <a:rPr lang="pl-PL" sz="5400" dirty="0" smtClean="0"/>
              <a:t>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Przedyskutujmy kontrowersyjność tej tezy.</a:t>
            </a:r>
          </a:p>
          <a:p>
            <a:pPr lvl="1"/>
            <a:r>
              <a:rPr lang="pl-PL" dirty="0" smtClean="0"/>
              <a:t>Kim jestem -&gt; Tożsamość.</a:t>
            </a:r>
          </a:p>
          <a:p>
            <a:pPr lvl="1"/>
            <a:r>
              <a:rPr lang="pl-PL" dirty="0" smtClean="0"/>
              <a:t>Co robię? -&gt; Tożsamość.</a:t>
            </a:r>
          </a:p>
          <a:p>
            <a:endParaRPr lang="pl-PL" dirty="0" smtClean="0"/>
          </a:p>
          <a:p>
            <a:r>
              <a:rPr lang="pl-PL" dirty="0" smtClean="0"/>
              <a:t>Patrz wykład: Tożsamość a działania</a:t>
            </a: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 rot="515074">
            <a:off x="7142445" y="4545639"/>
            <a:ext cx="4550785" cy="1879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 smtClean="0"/>
              <a:t>Zdanie #11</a:t>
            </a:r>
            <a:br>
              <a:rPr lang="pl-PL" sz="1200" dirty="0" smtClean="0"/>
            </a:br>
            <a:r>
              <a:rPr lang="pl-PL" sz="1200" dirty="0"/>
              <a:t> </a:t>
            </a:r>
            <a:r>
              <a:rPr lang="pl-PL" sz="1200" i="1" dirty="0" smtClean="0"/>
              <a:t>Ponieważ roznoszę listy więc jestem listonoszem.</a:t>
            </a:r>
            <a:endParaRPr lang="pl-PL" sz="1200" dirty="0" smtClean="0"/>
          </a:p>
          <a:p>
            <a:pPr marL="0" indent="0">
              <a:buNone/>
            </a:pPr>
            <a:r>
              <a:rPr lang="pl-PL" sz="1200" dirty="0" smtClean="0"/>
              <a:t>Zdanie #12</a:t>
            </a:r>
            <a:br>
              <a:rPr lang="pl-PL" sz="1200" dirty="0" smtClean="0"/>
            </a:br>
            <a:r>
              <a:rPr lang="pl-PL" sz="1200" dirty="0"/>
              <a:t>  </a:t>
            </a:r>
            <a:r>
              <a:rPr lang="pl-PL" sz="1200" i="1" dirty="0" smtClean="0"/>
              <a:t>Jestem listonoszem. Moja praca to roznoszenie listów.</a:t>
            </a:r>
            <a:endParaRPr lang="pl-PL" sz="1200" dirty="0" smtClean="0"/>
          </a:p>
          <a:p>
            <a:pPr marL="0" indent="0">
              <a:buNone/>
            </a:pPr>
            <a:r>
              <a:rPr lang="pl-PL" sz="1200" dirty="0" smtClean="0"/>
              <a:t>Zdanie #21</a:t>
            </a:r>
            <a:br>
              <a:rPr lang="pl-PL" sz="1200" dirty="0" smtClean="0"/>
            </a:br>
            <a:r>
              <a:rPr lang="pl-PL" sz="1200" dirty="0"/>
              <a:t> </a:t>
            </a:r>
            <a:r>
              <a:rPr lang="pl-PL" sz="1200" i="1" dirty="0" smtClean="0"/>
              <a:t>Kradnę więc jestem złodziejem.</a:t>
            </a:r>
          </a:p>
          <a:p>
            <a:pPr marL="0" indent="0">
              <a:buNone/>
            </a:pPr>
            <a:r>
              <a:rPr lang="pl-PL" sz="1200" dirty="0" smtClean="0"/>
              <a:t>Zdanie #22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dirty="0" smtClean="0"/>
              <a:t>   </a:t>
            </a:r>
            <a:r>
              <a:rPr lang="pl-PL" sz="1200" i="1" dirty="0" smtClean="0"/>
              <a:t>Jestem złodziejem, więc kradnę.</a:t>
            </a:r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Zaobserwowano</a:t>
            </a:r>
            <a:r>
              <a:rPr lang="pl-PL" dirty="0"/>
              <a:t>, </a:t>
            </a:r>
            <a:r>
              <a:rPr lang="pl-PL" b="1" i="1" dirty="0" smtClean="0"/>
              <a:t>splątania</a:t>
            </a:r>
            <a:r>
              <a:rPr lang="pl-PL" dirty="0" smtClean="0"/>
              <a:t> - elektrony </a:t>
            </a:r>
            <a:r>
              <a:rPr lang="pl-PL" dirty="0"/>
              <a:t>nie zachowują się jak zakładano, że zachowuje się </a:t>
            </a:r>
            <a:r>
              <a:rPr lang="pl-PL" dirty="0" smtClean="0"/>
              <a:t>materia.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t>Prawda (skoro jest opisem rzeczywistości) poszerza się o każdy nowy, nawet najgłupszy światopogląd.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Wszystkie </a:t>
            </a:r>
            <a:r>
              <a:rPr lang="pl-PL" dirty="0"/>
              <a:t>tasiemce są pasożytami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Ref</a:t>
            </a:r>
            <a:r>
              <a:rPr lang="pl-PL" dirty="0"/>
              <a:t>: Wszystkie tasiemce są pasożytami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Wszystkie </a:t>
            </a:r>
            <a:r>
              <a:rPr lang="pl-PL" dirty="0"/>
              <a:t>tasiemce są pasożytami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szczególnie te uzbrojone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Kto </a:t>
            </a:r>
            <a:r>
              <a:rPr lang="pl-PL" dirty="0"/>
              <a:t>nie ma tasiemca</a:t>
            </a:r>
            <a:r>
              <a:rPr lang="pl-PL" dirty="0" smtClean="0"/>
              <a:t>,</a:t>
            </a:r>
            <a:br>
              <a:rPr lang="pl-PL" dirty="0" smtClean="0"/>
            </a:br>
            <a:r>
              <a:rPr lang="pl-PL" dirty="0" smtClean="0"/>
              <a:t>Ten </a:t>
            </a:r>
            <a:r>
              <a:rPr lang="pl-PL" dirty="0"/>
              <a:t>nie ma życia wewnętrznego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Ludzkiego </a:t>
            </a:r>
            <a:r>
              <a:rPr lang="pl-PL" dirty="0"/>
              <a:t>układu trawiennego.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mtClean="0"/>
              <a:t>Nie </a:t>
            </a:r>
            <a:r>
              <a:rPr lang="pl-PL" dirty="0"/>
              <a:t>posiada otworu gębowego</a:t>
            </a:r>
            <a:r>
              <a:rPr lang="pl-PL"/>
              <a:t>,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Lecz </a:t>
            </a:r>
            <a:r>
              <a:rPr lang="pl-PL" dirty="0"/>
              <a:t>chłonie pokarm całą powierzchnią ciała.</a:t>
            </a:r>
            <a:endParaRPr lang="pl-PL" dirty="0" smtClean="0"/>
          </a:p>
        </p:txBody>
      </p:sp>
      <p:sp>
        <p:nvSpPr>
          <p:cNvPr id="4" name="PoleTekstowe 3"/>
          <p:cNvSpPr txBox="1"/>
          <p:nvPr/>
        </p:nvSpPr>
        <p:spPr>
          <a:xfrm>
            <a:off x="9790176" y="4242816"/>
            <a:ext cx="2231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/>
              <a:t>To chyba jest produkcji Ariusza.</a:t>
            </a:r>
          </a:p>
          <a:p>
            <a:r>
              <a:rPr lang="pl-PL" sz="1400" i="1" dirty="0" smtClean="0"/>
              <a:t>Muzyka: psalm </a:t>
            </a:r>
            <a:r>
              <a:rPr lang="pl-PL" sz="1400" i="1" dirty="0" err="1" smtClean="0"/>
              <a:t>resp</a:t>
            </a:r>
            <a:r>
              <a:rPr lang="pl-PL" sz="1400" i="1" dirty="0" smtClean="0"/>
              <a:t>. </a:t>
            </a:r>
            <a:endParaRPr lang="pl-PL" sz="1400" i="1" dirty="0"/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</a:t>
            </a:r>
            <a:r>
              <a:rPr lang="pl-PL" sz="3200" dirty="0" smtClean="0"/>
              <a:t>zbiór zdań, uważanych za prawdziwe a opisujących otaczającą rzeczywistość (w tym Boga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i Jego </a:t>
            </a:r>
            <a:r>
              <a:rPr lang="pl-PL" sz="3200" dirty="0" smtClean="0"/>
              <a:t>relacje </a:t>
            </a:r>
            <a:r>
              <a:rPr lang="pl-PL" sz="3200" dirty="0"/>
              <a:t>z </a:t>
            </a:r>
            <a:r>
              <a:rPr lang="pl-PL" sz="3200" dirty="0" smtClean="0"/>
              <a:t>rzeczywistością).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Budowanie światopoglądu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Krytyka </a:t>
            </a:r>
            <a:r>
              <a:rPr lang="mr-IN" dirty="0" smtClean="0"/>
              <a:t>–</a:t>
            </a:r>
            <a:r>
              <a:rPr lang="pl-PL" dirty="0" smtClean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Kreacja </a:t>
            </a:r>
            <a:r>
              <a:rPr lang="mr-IN" dirty="0" smtClean="0"/>
              <a:t>–</a:t>
            </a:r>
            <a:r>
              <a:rPr lang="pl-PL" dirty="0" smtClean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Ostateczna weryfikacja (1Kor 13:12-13)</a:t>
            </a:r>
            <a:endParaRPr lang="pl-PL" dirty="0"/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r>
              <a:rPr lang="pl-PL" i="1" dirty="0"/>
              <a:t/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</a:t>
            </a:r>
            <a:r>
              <a:rPr lang="pl-PL" i="1" dirty="0" smtClean="0"/>
              <a:t>.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</a:t>
            </a:r>
            <a:r>
              <a:rPr lang="pl-PL" dirty="0" smtClean="0"/>
              <a:t>filozofii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dziejów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 smtClean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 smtClean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 smtClean="0"/>
              <a:t>Co będzie, jaka jest moja nadzieja?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KFC, o światopoglądach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jesień 2018, a więc w 2019 powtórka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3831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1178</Words>
  <Application>Microsoft Macintosh PowerPoint</Application>
  <PresentationFormat>Panoramiczny</PresentationFormat>
  <Paragraphs>242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Mangal</vt:lpstr>
      <vt:lpstr>Wingdings</vt:lpstr>
      <vt:lpstr>Motyw pakietu Office</vt:lpstr>
      <vt:lpstr>Klasyfikacja światopoglądów</vt:lpstr>
      <vt:lpstr>KFC, 19 czerwca 2019</vt:lpstr>
      <vt:lpstr>Tożsamość czy działania?</vt:lpstr>
      <vt:lpstr>Światopogląd (Wikipedia ’2017)</vt:lpstr>
      <vt:lpstr>Światopogląd</vt:lpstr>
      <vt:lpstr>Budowanie światopoglądu</vt:lpstr>
      <vt:lpstr>Główne pytania filozofii</vt:lpstr>
      <vt:lpstr>Plan dziejów</vt:lpstr>
      <vt:lpstr>KFC, o światopoglądach</vt:lpstr>
      <vt:lpstr>Klasyfikacja światopoglądów</vt:lpstr>
      <vt:lpstr>Światopogląd – dyskusja definicji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Panteizm i teizm oraz główna różniąca je idea</vt:lpstr>
      <vt:lpstr>Panteizm i ateizm oraz główna różniąca je idea</vt:lpstr>
      <vt:lpstr>Panteizm trudno porównywać z czymkolwiek</vt:lpstr>
      <vt:lpstr>Teizm i ateizm</vt:lpstr>
      <vt:lpstr>Teizm i ateizm oraz główna różniąca je idea.</vt:lpstr>
      <vt:lpstr>Teizm</vt:lpstr>
      <vt:lpstr>Ateizm (materializm, naturalizm)</vt:lpstr>
      <vt:lpstr>Trzy podejścia wyznawców 3 światopoglądów</vt:lpstr>
      <vt:lpstr>Credo. Wyznanie wiary. Moja pierwotna dogmatyka</vt:lpstr>
      <vt:lpstr>koniec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Definicja</vt:lpstr>
      <vt:lpstr>Prawda i Światopogląd</vt:lpstr>
      <vt:lpstr>Ś i P jako zbiory zdań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80</cp:revision>
  <cp:lastPrinted>2019-06-19T15:48:48Z</cp:lastPrinted>
  <dcterms:created xsi:type="dcterms:W3CDTF">2018-05-18T15:30:11Z</dcterms:created>
  <dcterms:modified xsi:type="dcterms:W3CDTF">2020-04-20T08:35:22Z</dcterms:modified>
</cp:coreProperties>
</file>